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11C6-FA4D-EFAD-C701-774F3E6B9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67A19-B2B9-825D-6CDF-4B4B5F077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8C72C-E6E7-95E7-0447-96FCA802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2468-7AC2-434C-BDAD-BE739AD86B04}" type="datetimeFigureOut">
              <a:rPr lang="en-HR" smtClean="0"/>
              <a:t>03.02.2026.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EAA18-E774-045B-EE9E-6F2E67FF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EF1C2-E13C-D717-7156-1302264A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5C2F-06CA-F443-A8EC-61C9BEC054E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0226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F1B54-4904-4FCB-4AEF-1F8457B81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98016-1F0C-929C-D5BD-43C83419D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FE76-CAF6-3638-6F6C-E710609D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2468-7AC2-434C-BDAD-BE739AD86B04}" type="datetimeFigureOut">
              <a:rPr lang="en-HR" smtClean="0"/>
              <a:t>03.02.2026.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1EE5C-73AF-C7C1-9CFF-B5CB37EB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3922-2A0B-0FCC-D31C-5777A35B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5C2F-06CA-F443-A8EC-61C9BEC054E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6573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C7928-E318-0152-AC4D-2999761E1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B2056-EC90-0948-A917-7D4ED836C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37B7-D4EE-4B61-F100-71640A7F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2468-7AC2-434C-BDAD-BE739AD86B04}" type="datetimeFigureOut">
              <a:rPr lang="en-HR" smtClean="0"/>
              <a:t>03.02.2026.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15DE1-69A5-475C-1B51-F767A903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38C1E-9952-7BB7-4C7C-8F1E7D29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5C2F-06CA-F443-A8EC-61C9BEC054E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13728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1834-63C6-7673-324D-CEB60482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CB5A9-BAEE-B4A7-0E35-24B38B41F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6927B-88A4-4C56-CC35-66B3DF142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2468-7AC2-434C-BDAD-BE739AD86B04}" type="datetimeFigureOut">
              <a:rPr lang="en-HR" smtClean="0"/>
              <a:t>03.02.2026.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6F39A-5DEC-E966-93E6-2642A373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5DA6B-D318-6905-172E-B16C534D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5C2F-06CA-F443-A8EC-61C9BEC054E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0830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24C0-2FD5-7A23-2597-F6F45455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4794F-A0CF-1CCE-07E1-661721A7F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81199-63B9-A563-7D0A-ADA0CF85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2468-7AC2-434C-BDAD-BE739AD86B04}" type="datetimeFigureOut">
              <a:rPr lang="en-HR" smtClean="0"/>
              <a:t>03.02.2026.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64181-8370-9E04-EF14-655692A2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80E4B-15AF-4DA6-FA34-0E2EFFB3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5C2F-06CA-F443-A8EC-61C9BEC054E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39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5CBA-80D9-51CC-093D-DF6ADDC0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9DFB0-48E9-A10E-B612-EEA0C78C6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1197D-1F4B-AA70-F28E-83B4439FF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8C018-8D14-91D9-8249-D72AD16F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2468-7AC2-434C-BDAD-BE739AD86B04}" type="datetimeFigureOut">
              <a:rPr lang="en-HR" smtClean="0"/>
              <a:t>03.02.2026.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39272-6F18-1276-0DE9-15E5D723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09EC8-5D60-B03B-03FC-59BF7006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5C2F-06CA-F443-A8EC-61C9BEC054E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3593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C8CB-31E3-5DE7-908D-DA1A584D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5193D-465B-F87E-DC9B-F2E45155A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D304F-3FDC-BECA-ACB9-47E05F3EA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6EAFF-64A2-2129-0541-F0EA5D4F1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C9CFC-8A2A-D6AC-1746-290DDF16E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67BFA-C365-52F0-6A5D-EE25A304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2468-7AC2-434C-BDAD-BE739AD86B04}" type="datetimeFigureOut">
              <a:rPr lang="en-HR" smtClean="0"/>
              <a:t>03.02.2026.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0BC55A-D2E9-8CCB-8C44-6F4D7911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93F4F5-7AED-1F1D-55F9-7A0CB9C3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5C2F-06CA-F443-A8EC-61C9BEC054E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0576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F153-9C24-1D60-A016-F31016AD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B5DFC-7DD5-09C4-61A4-5CF9241CD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2468-7AC2-434C-BDAD-BE739AD86B04}" type="datetimeFigureOut">
              <a:rPr lang="en-HR" smtClean="0"/>
              <a:t>03.02.2026.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A5148-6D5A-3E0D-049F-FD594B5B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1839A-0DF4-917C-D12C-E381DFD5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5C2F-06CA-F443-A8EC-61C9BEC054E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2199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CE96C-2F69-9370-E7E2-F150AA16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2468-7AC2-434C-BDAD-BE739AD86B04}" type="datetimeFigureOut">
              <a:rPr lang="en-HR" smtClean="0"/>
              <a:t>03.02.2026.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A6F87-A26A-E3B1-D3CE-22B2B0F3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7DA93-9A91-7619-9C5F-F152F78E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5C2F-06CA-F443-A8EC-61C9BEC054E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6034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29F2-37CE-1712-C5E2-58D906A2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E56D-2600-CE17-D1D1-83B5D785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C2408-0D8F-E17A-775F-7D6F8C0E4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D3937-8E48-BE78-4CDC-D97F2989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2468-7AC2-434C-BDAD-BE739AD86B04}" type="datetimeFigureOut">
              <a:rPr lang="en-HR" smtClean="0"/>
              <a:t>03.02.2026.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C1F8A-52F1-8F5D-D94D-2197F4E9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9CB8C-5AE7-037A-7815-3425EA5F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5C2F-06CA-F443-A8EC-61C9BEC054E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1186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BD68-A3FD-557B-8E46-EB021B6A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2349-2D38-5CCF-7D5B-F3907DA5D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00D0A-A0B0-6B0E-F93C-CBFBDB801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2CC31-BF24-1BCC-0E8D-9B96E4699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2468-7AC2-434C-BDAD-BE739AD86B04}" type="datetimeFigureOut">
              <a:rPr lang="en-HR" smtClean="0"/>
              <a:t>03.02.2026.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6B27F-11FC-9A36-024C-66F78413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A1078-9980-5589-CAA8-67E38B10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5C2F-06CA-F443-A8EC-61C9BEC054E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6266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CD65D-7A2C-AB24-4969-2A1E55F9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C1DE9-568C-6071-26F8-C0237514B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0D72B-7EB2-C977-3C10-3F24C17DD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872468-7AC2-434C-BDAD-BE739AD86B04}" type="datetimeFigureOut">
              <a:rPr lang="en-HR" smtClean="0"/>
              <a:t>03.02.2026.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1B15F-40DD-F6EB-6837-CBA9C606E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19923-1112-C3CF-F1C7-293FFFA35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FE5C2F-06CA-F443-A8EC-61C9BEC054E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8277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4AF13-0376-39EC-465F-2A64ACF06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23ED88-45FA-BAB4-835C-44B52A06BC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50727" y="-15202"/>
            <a:ext cx="12219025" cy="687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FF005-4887-F457-8A96-94E5B6660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5557D8-FACF-9664-5603-500E4C66D3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1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BC347-6973-4CD6-68A1-63CC7DC36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4BFC54-BCF1-B729-1D81-B6B8D0A9CA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0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86861-3404-045E-10BA-9B5A10506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EB1BA8-4A55-EC72-E4D8-6104596D71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39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Ivo Mađor</dc:creator>
  <cp:lastModifiedBy>Ivo Mađor</cp:lastModifiedBy>
  <cp:revision>13</cp:revision>
  <dcterms:created xsi:type="dcterms:W3CDTF">2025-01-29T11:22:38Z</dcterms:created>
  <dcterms:modified xsi:type="dcterms:W3CDTF">2026-02-03T08:59:54Z</dcterms:modified>
</cp:coreProperties>
</file>